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</p:sldIdLst>
  <p:sldSz cx="12192000" cy="14436725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5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2362678"/>
            <a:ext cx="9144000" cy="5026119"/>
          </a:xfrm>
        </p:spPr>
        <p:txBody>
          <a:bodyPr anchor="b"/>
          <a:lstStyle>
            <a:lvl1pPr algn="ctr">
              <a:defRPr sz="5986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7582624"/>
            <a:ext cx="9144000" cy="3485532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103" indent="0" algn="ctr">
              <a:buNone/>
              <a:defRPr sz="1995"/>
            </a:lvl2pPr>
            <a:lvl3pPr marL="912205" indent="0" algn="ctr">
              <a:buNone/>
              <a:defRPr sz="1796"/>
            </a:lvl3pPr>
            <a:lvl4pPr marL="1368308" indent="0" algn="ctr">
              <a:buNone/>
              <a:defRPr sz="1596"/>
            </a:lvl4pPr>
            <a:lvl5pPr marL="1824411" indent="0" algn="ctr">
              <a:buNone/>
              <a:defRPr sz="1596"/>
            </a:lvl5pPr>
            <a:lvl6pPr marL="2280514" indent="0" algn="ctr">
              <a:buNone/>
              <a:defRPr sz="1596"/>
            </a:lvl6pPr>
            <a:lvl7pPr marL="2736616" indent="0" algn="ctr">
              <a:buNone/>
              <a:defRPr sz="1596"/>
            </a:lvl7pPr>
            <a:lvl8pPr marL="3192719" indent="0" algn="ctr">
              <a:buNone/>
              <a:defRPr sz="1596"/>
            </a:lvl8pPr>
            <a:lvl9pPr marL="3648822" indent="0" algn="ctr">
              <a:buNone/>
              <a:defRPr sz="1596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8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768622"/>
            <a:ext cx="2628900" cy="1223445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768622"/>
            <a:ext cx="7734300" cy="1223445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4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7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3599158"/>
            <a:ext cx="10515600" cy="6005276"/>
          </a:xfrm>
        </p:spPr>
        <p:txBody>
          <a:bodyPr anchor="b"/>
          <a:lstStyle>
            <a:lvl1pPr>
              <a:defRPr sz="5986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9661246"/>
            <a:ext cx="10515600" cy="3158033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103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205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30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41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514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61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71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82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5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3843111"/>
            <a:ext cx="5181600" cy="915996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3843111"/>
            <a:ext cx="5181600" cy="915996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86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768624"/>
            <a:ext cx="10515600" cy="279043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91" y="3539005"/>
            <a:ext cx="5157787" cy="1734411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103" indent="0">
              <a:buNone/>
              <a:defRPr sz="1995" b="1"/>
            </a:lvl2pPr>
            <a:lvl3pPr marL="912205" indent="0">
              <a:buNone/>
              <a:defRPr sz="1796" b="1"/>
            </a:lvl3pPr>
            <a:lvl4pPr marL="1368308" indent="0">
              <a:buNone/>
              <a:defRPr sz="1596" b="1"/>
            </a:lvl4pPr>
            <a:lvl5pPr marL="1824411" indent="0">
              <a:buNone/>
              <a:defRPr sz="1596" b="1"/>
            </a:lvl5pPr>
            <a:lvl6pPr marL="2280514" indent="0">
              <a:buNone/>
              <a:defRPr sz="1596" b="1"/>
            </a:lvl6pPr>
            <a:lvl7pPr marL="2736616" indent="0">
              <a:buNone/>
              <a:defRPr sz="1596" b="1"/>
            </a:lvl7pPr>
            <a:lvl8pPr marL="3192719" indent="0">
              <a:buNone/>
              <a:defRPr sz="1596" b="1"/>
            </a:lvl8pPr>
            <a:lvl9pPr marL="3648822" indent="0">
              <a:buNone/>
              <a:defRPr sz="1596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91" y="5273416"/>
            <a:ext cx="5157787" cy="775639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3539005"/>
            <a:ext cx="5183188" cy="1734411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103" indent="0">
              <a:buNone/>
              <a:defRPr sz="1995" b="1"/>
            </a:lvl2pPr>
            <a:lvl3pPr marL="912205" indent="0">
              <a:buNone/>
              <a:defRPr sz="1796" b="1"/>
            </a:lvl3pPr>
            <a:lvl4pPr marL="1368308" indent="0">
              <a:buNone/>
              <a:defRPr sz="1596" b="1"/>
            </a:lvl4pPr>
            <a:lvl5pPr marL="1824411" indent="0">
              <a:buNone/>
              <a:defRPr sz="1596" b="1"/>
            </a:lvl5pPr>
            <a:lvl6pPr marL="2280514" indent="0">
              <a:buNone/>
              <a:defRPr sz="1596" b="1"/>
            </a:lvl6pPr>
            <a:lvl7pPr marL="2736616" indent="0">
              <a:buNone/>
              <a:defRPr sz="1596" b="1"/>
            </a:lvl7pPr>
            <a:lvl8pPr marL="3192719" indent="0">
              <a:buNone/>
              <a:defRPr sz="1596" b="1"/>
            </a:lvl8pPr>
            <a:lvl9pPr marL="3648822" indent="0">
              <a:buNone/>
              <a:defRPr sz="1596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5273416"/>
            <a:ext cx="5183188" cy="775639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4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4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1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91" y="962449"/>
            <a:ext cx="3932237" cy="3368569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2078623"/>
            <a:ext cx="6172200" cy="10259432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91" y="4331017"/>
            <a:ext cx="3932237" cy="8023746"/>
          </a:xfrm>
        </p:spPr>
        <p:txBody>
          <a:bodyPr/>
          <a:lstStyle>
            <a:lvl1pPr marL="0" indent="0">
              <a:buNone/>
              <a:defRPr sz="1596"/>
            </a:lvl1pPr>
            <a:lvl2pPr marL="456103" indent="0">
              <a:buNone/>
              <a:defRPr sz="1397"/>
            </a:lvl2pPr>
            <a:lvl3pPr marL="912205" indent="0">
              <a:buNone/>
              <a:defRPr sz="1197"/>
            </a:lvl3pPr>
            <a:lvl4pPr marL="1368308" indent="0">
              <a:buNone/>
              <a:defRPr sz="998"/>
            </a:lvl4pPr>
            <a:lvl5pPr marL="1824411" indent="0">
              <a:buNone/>
              <a:defRPr sz="998"/>
            </a:lvl5pPr>
            <a:lvl6pPr marL="2280514" indent="0">
              <a:buNone/>
              <a:defRPr sz="998"/>
            </a:lvl6pPr>
            <a:lvl7pPr marL="2736616" indent="0">
              <a:buNone/>
              <a:defRPr sz="998"/>
            </a:lvl7pPr>
            <a:lvl8pPr marL="3192719" indent="0">
              <a:buNone/>
              <a:defRPr sz="998"/>
            </a:lvl8pPr>
            <a:lvl9pPr marL="3648822" indent="0">
              <a:buNone/>
              <a:defRPr sz="998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9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91" y="962449"/>
            <a:ext cx="3932237" cy="3368569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2078623"/>
            <a:ext cx="6172200" cy="10259432"/>
          </a:xfrm>
        </p:spPr>
        <p:txBody>
          <a:bodyPr/>
          <a:lstStyle>
            <a:lvl1pPr marL="0" indent="0">
              <a:buNone/>
              <a:defRPr sz="3192"/>
            </a:lvl1pPr>
            <a:lvl2pPr marL="456103" indent="0">
              <a:buNone/>
              <a:defRPr sz="2793"/>
            </a:lvl2pPr>
            <a:lvl3pPr marL="912205" indent="0">
              <a:buNone/>
              <a:defRPr sz="2394"/>
            </a:lvl3pPr>
            <a:lvl4pPr marL="1368308" indent="0">
              <a:buNone/>
              <a:defRPr sz="1995"/>
            </a:lvl4pPr>
            <a:lvl5pPr marL="1824411" indent="0">
              <a:buNone/>
              <a:defRPr sz="1995"/>
            </a:lvl5pPr>
            <a:lvl6pPr marL="2280514" indent="0">
              <a:buNone/>
              <a:defRPr sz="1995"/>
            </a:lvl6pPr>
            <a:lvl7pPr marL="2736616" indent="0">
              <a:buNone/>
              <a:defRPr sz="1995"/>
            </a:lvl7pPr>
            <a:lvl8pPr marL="3192719" indent="0">
              <a:buNone/>
              <a:defRPr sz="1995"/>
            </a:lvl8pPr>
            <a:lvl9pPr marL="3648822" indent="0">
              <a:buNone/>
              <a:defRPr sz="1995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91" y="4331017"/>
            <a:ext cx="3932237" cy="8023746"/>
          </a:xfrm>
        </p:spPr>
        <p:txBody>
          <a:bodyPr/>
          <a:lstStyle>
            <a:lvl1pPr marL="0" indent="0">
              <a:buNone/>
              <a:defRPr sz="1596"/>
            </a:lvl1pPr>
            <a:lvl2pPr marL="456103" indent="0">
              <a:buNone/>
              <a:defRPr sz="1397"/>
            </a:lvl2pPr>
            <a:lvl3pPr marL="912205" indent="0">
              <a:buNone/>
              <a:defRPr sz="1197"/>
            </a:lvl3pPr>
            <a:lvl4pPr marL="1368308" indent="0">
              <a:buNone/>
              <a:defRPr sz="998"/>
            </a:lvl4pPr>
            <a:lvl5pPr marL="1824411" indent="0">
              <a:buNone/>
              <a:defRPr sz="998"/>
            </a:lvl5pPr>
            <a:lvl6pPr marL="2280514" indent="0">
              <a:buNone/>
              <a:defRPr sz="998"/>
            </a:lvl6pPr>
            <a:lvl7pPr marL="2736616" indent="0">
              <a:buNone/>
              <a:defRPr sz="998"/>
            </a:lvl7pPr>
            <a:lvl8pPr marL="3192719" indent="0">
              <a:buNone/>
              <a:defRPr sz="998"/>
            </a:lvl8pPr>
            <a:lvl9pPr marL="3648822" indent="0">
              <a:buNone/>
              <a:defRPr sz="998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8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768624"/>
            <a:ext cx="10515600" cy="2790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3843111"/>
            <a:ext cx="10515600" cy="9159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13380707"/>
            <a:ext cx="2743200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205"/>
            <a:fld id="{CAEA353E-DD0C-42EB-9CE0-AD876C03A00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3/2/2024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13380707"/>
            <a:ext cx="4114800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205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13380707"/>
            <a:ext cx="2743200" cy="76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205"/>
            <a:fld id="{657765FC-24EB-49BC-AA89-7C3776668AF8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912205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33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2205" rtl="0" eaLnBrk="1" latinLnBrk="0" hangingPunct="1">
        <a:lnSpc>
          <a:spcPct val="90000"/>
        </a:lnSpc>
        <a:spcBef>
          <a:spcPct val="0"/>
        </a:spcBef>
        <a:buNone/>
        <a:defRPr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51" indent="-228051" algn="l" defTabSz="912205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154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257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360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2052462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508565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4668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0770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6873" indent="-228051" algn="l" defTabSz="912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103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205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308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4411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0514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6616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2719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48822" algn="l" defTabSz="91220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4712" y="17420"/>
            <a:ext cx="12162577" cy="4342040"/>
          </a:xfrm>
        </p:spPr>
        <p:txBody>
          <a:bodyPr>
            <a:normAutofit/>
          </a:bodyPr>
          <a:lstStyle/>
          <a:p>
            <a:r>
              <a:rPr lang="el-GR" sz="399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ΓΡΑΦΕΙΟ ΑΓΡΟΤΙΚΗΣ ΑΝΑΠΤΥΞΗΣ ΔΗΜΟΥ ΑΜΦΙΠΟΛΗΣ</a:t>
            </a:r>
            <a:r>
              <a:rPr lang="el-GR" sz="3990" dirty="0"/>
              <a:t/>
            </a:r>
            <a:br>
              <a:rPr lang="el-GR" sz="3990" dirty="0"/>
            </a:br>
            <a:r>
              <a:rPr lang="el-GR" sz="798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ΗΜΕΡΙΔΑ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ΔΙΑΧΕΙΡΙΣΗ ΧΕΙΜΕΡΙΝΩΝ ΣΙΤΗΡΩΝ</a:t>
            </a:r>
            <a:r>
              <a:rPr lang="el-GR" dirty="0"/>
              <a:t/>
            </a:r>
            <a:br>
              <a:rPr lang="el-GR" dirty="0"/>
            </a:br>
            <a:r>
              <a:rPr lang="el-G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el-GR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ΦΕΒΡΟΥΑΡΙΟΥ </a:t>
            </a:r>
            <a:r>
              <a:rPr lang="el-GR" sz="4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ΣΑΒΒΑΤΟ </a:t>
            </a:r>
            <a:r>
              <a:rPr lang="el-G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ΣΤΙΣ </a:t>
            </a:r>
            <a:r>
              <a:rPr lang="el-GR" sz="4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18:00 </a:t>
            </a:r>
            <a:r>
              <a:rPr lang="el-G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ΑΠΟΓΕΥΜΑ</a:t>
            </a:r>
            <a:r>
              <a:rPr lang="el-GR" dirty="0"/>
              <a:t/>
            </a:r>
            <a:br>
              <a:rPr lang="el-GR" dirty="0"/>
            </a:br>
            <a:r>
              <a:rPr lang="el-GR" sz="399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ΑΙΘΟΥΣΑ ΕΚΔΗΛΩΣΕΩΝ ΓΥΜΝΑΣΙΟΥ </a:t>
            </a:r>
            <a:r>
              <a:rPr lang="el-GR" sz="399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ΠΡΩΤΗ </a:t>
            </a:r>
            <a:r>
              <a:rPr lang="el-GR" sz="399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ΣΕΡΡΩΝ</a:t>
            </a: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99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712" y="3730752"/>
            <a:ext cx="12162577" cy="10705973"/>
          </a:xfrm>
        </p:spPr>
        <p:txBody>
          <a:bodyPr>
            <a:normAutofit fontScale="25000" lnSpcReduction="20000"/>
          </a:bodyPr>
          <a:lstStyle/>
          <a:p>
            <a:endParaRPr lang="el-GR" sz="4788" dirty="0"/>
          </a:p>
          <a:p>
            <a:pPr algn="l"/>
            <a:r>
              <a:rPr lang="el-GR" sz="12769" dirty="0"/>
              <a:t>                                                   </a:t>
            </a:r>
            <a:r>
              <a:rPr lang="en-US" sz="14400" dirty="0"/>
              <a:t> </a:t>
            </a:r>
            <a:r>
              <a:rPr lang="el-GR" sz="16000" b="1" dirty="0" smtClean="0">
                <a:solidFill>
                  <a:schemeClr val="accent5">
                    <a:lumMod val="75000"/>
                  </a:schemeClr>
                </a:solidFill>
              </a:rPr>
              <a:t>ΧΑΙΡΕΤΙΣΜΟ</a:t>
            </a:r>
            <a:r>
              <a:rPr lang="el-GR" sz="16000" b="1" dirty="0">
                <a:solidFill>
                  <a:schemeClr val="accent5">
                    <a:lumMod val="75000"/>
                  </a:schemeClr>
                </a:solidFill>
              </a:rPr>
              <a:t>Ι</a:t>
            </a:r>
            <a:r>
              <a:rPr lang="el-GR" sz="16000" dirty="0" smtClean="0">
                <a:solidFill>
                  <a:srgbClr val="FF0000"/>
                </a:solidFill>
              </a:rPr>
              <a:t> </a:t>
            </a:r>
            <a:endParaRPr lang="el-GR" sz="16000" dirty="0">
              <a:solidFill>
                <a:srgbClr val="FF0000"/>
              </a:solidFill>
            </a:endParaRPr>
          </a:p>
          <a:p>
            <a:pPr algn="l"/>
            <a:r>
              <a:rPr lang="el-GR" sz="12769" dirty="0"/>
              <a:t>   </a:t>
            </a:r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ΣΠΥΡΟΠΟΥΛΟΣ ΠΑΝΑΓΙΩΤΗΣ </a:t>
            </a:r>
            <a:r>
              <a:rPr lang="el-GR" sz="12769" b="1" dirty="0" smtClean="0"/>
              <a:t>: </a:t>
            </a:r>
            <a:r>
              <a:rPr lang="el-GR" sz="12769" dirty="0" smtClean="0"/>
              <a:t>ΑΝΤΙΠΕΡΙΦΕΡΕΙΑΡΧΗΣ ΣΕΡΡΩΝ</a:t>
            </a:r>
            <a:r>
              <a:rPr lang="el-GR" sz="12769" b="1" i="1" dirty="0" smtClean="0"/>
              <a:t> </a:t>
            </a:r>
          </a:p>
          <a:p>
            <a:pPr algn="l"/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ΜΥΣΤΑΚΙΔΗΣ ΖΑΦΕΙΡΗΣ : 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ΓΕΩΠΟΝΟΣ - ΠΡΟΕΔΡΟΣ  ΓΕΩΤ.Ε.Ε.  ΑΜ</a:t>
            </a:r>
          </a:p>
          <a:p>
            <a:pPr algn="l"/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ΑΓΚΡΑΣ ΑΠΟΣΤΟΛΟΣ   </a:t>
            </a:r>
            <a:r>
              <a:rPr lang="el-GR" sz="12769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l-GR" sz="1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ΓΕΩΠΟΝΟΣ</a:t>
            </a:r>
            <a:r>
              <a:rPr lang="el-GR" sz="1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ΑΓΡΟΤΙΚΑ ΕΦΟΔΙΑ</a:t>
            </a:r>
            <a:endParaRPr lang="el-GR" sz="12769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12769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ΠΑΣΙΑΛΗ ΑΘΑΝΑΣΙΑ    : 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ΓΕΩΠΟΝΟ</a:t>
            </a:r>
            <a:r>
              <a:rPr lang="el-GR" sz="12769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ΑΓΡΟΤΙΚΑ ΕΦΟΔΙΑ </a:t>
            </a:r>
            <a:endParaRPr lang="el-GR" sz="12769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12769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l-GR" sz="1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ΤΖΙΜΟΣ ΘΕΟΔΩΡΟΣ     :   </a:t>
            </a:r>
            <a:r>
              <a:rPr lang="el-GR" sz="1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ΓΕΩΠΟΝΟΣ</a:t>
            </a:r>
            <a:r>
              <a:rPr lang="el-GR" sz="1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l-GR" sz="1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ΑΓΡΟΤΙΚΟΣ ΣΥΝΕΤΑΙΡΙΣΜΟΣ</a:t>
            </a:r>
          </a:p>
          <a:p>
            <a:pPr algn="l"/>
            <a:r>
              <a:rPr lang="el-GR" sz="1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ΡΟΔΟΛΙΒΟΣ                      </a:t>
            </a:r>
            <a:endParaRPr lang="en-US" sz="12769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12769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769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sz="12769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el-GR" sz="12769" dirty="0" smtClean="0"/>
              <a:t> </a:t>
            </a:r>
            <a:r>
              <a:rPr lang="el-GR" sz="1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ΟΜΙΛΗΤΕΣ</a:t>
            </a:r>
          </a:p>
          <a:p>
            <a:pPr algn="l"/>
            <a:r>
              <a:rPr lang="el-GR" sz="12769" dirty="0"/>
              <a:t> 1) </a:t>
            </a:r>
            <a:r>
              <a:rPr lang="el-GR" sz="12769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ΕΛΕΥΘΕΡΟΧΩΡΙΝΟΣ </a:t>
            </a:r>
            <a:r>
              <a:rPr lang="el-GR" sz="12769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ΗΛΙΑΣ</a:t>
            </a:r>
            <a:r>
              <a:rPr lang="el-GR" sz="12769" dirty="0" smtClean="0"/>
              <a:t>: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ΟΜΟΤΙΜΟΣ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ΚΑΘΗΓΗΤΗΣ ΖΙΖΑΝΙΟΛΟΓΙΑΣ </a:t>
            </a:r>
          </a:p>
          <a:p>
            <a:pPr algn="l"/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</a:t>
            </a:r>
            <a:r>
              <a:rPr lang="en-US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ΤΗΣ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ΓΕΩΠΟΝΙΑΣ ΑΠΘ</a:t>
            </a:r>
          </a:p>
          <a:p>
            <a:pPr algn="l"/>
            <a:r>
              <a:rPr lang="el-GR" sz="12769" dirty="0"/>
              <a:t> 2) </a:t>
            </a:r>
            <a:r>
              <a:rPr lang="el-GR" sz="12769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ΚΑΡΑΟΓΛΑΝΙΔΗΣ ΔΗΜΗΤΡΙΟΣ</a:t>
            </a:r>
            <a:r>
              <a:rPr lang="el-GR" sz="12769" dirty="0"/>
              <a:t>: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ΚΑΘΗΓΗΤΗΣ ΚΑΙ ΔΙΕΥΘΥΝΤΗΣ </a:t>
            </a:r>
          </a:p>
          <a:p>
            <a:pPr algn="l"/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ΦΥΤΟΠΑΘΟΛΟΓΙΑΣ ΤΗΣ ΓΕΩΠΟΝΙΑΣ ΑΠΘ</a:t>
            </a:r>
          </a:p>
          <a:p>
            <a:pPr algn="l"/>
            <a:r>
              <a:rPr lang="el-GR" sz="12769" dirty="0"/>
              <a:t> 3) </a:t>
            </a:r>
            <a:r>
              <a:rPr lang="en-US" sz="12769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BAYER CROPSCIENCE</a:t>
            </a:r>
            <a:r>
              <a:rPr lang="el-GR" sz="12769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b="1" dirty="0"/>
              <a:t>: </a:t>
            </a:r>
            <a:r>
              <a:rPr lang="el-GR" sz="12769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ΕΚΠΡΟΣΩΠΟΣ </a:t>
            </a:r>
            <a:r>
              <a:rPr lang="el-GR" sz="12769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 ΤΗΝ</a:t>
            </a:r>
            <a:r>
              <a:rPr lang="en-US" sz="12769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ΕΤΑΙΡΙΑ</a:t>
            </a:r>
            <a:endParaRPr lang="el-GR" sz="12769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12769" dirty="0"/>
              <a:t> 4) </a:t>
            </a:r>
            <a:r>
              <a:rPr lang="el-GR" sz="12769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ΓΚΙΡΓΚΙΡΗΣ </a:t>
            </a:r>
            <a:r>
              <a:rPr lang="el-GR" sz="12769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ΣΤΕΡΓΙΟΣ </a:t>
            </a:r>
            <a:r>
              <a:rPr lang="el-GR" sz="12769" b="1" dirty="0" smtClean="0"/>
              <a:t>: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ΑΓΡΟΦΥΛΛΙΔΑ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ΑΕ</a:t>
            </a:r>
          </a:p>
          <a:p>
            <a:pPr algn="l"/>
            <a:endParaRPr lang="el-GR" sz="12769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12769" dirty="0"/>
              <a:t>   </a:t>
            </a:r>
            <a:r>
              <a:rPr lang="el-GR" sz="1276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2769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el-GR" sz="35200" b="1" dirty="0" smtClean="0"/>
              <a:t>ΧΟΡΗΓΟΙ</a:t>
            </a:r>
            <a:r>
              <a:rPr lang="el-GR" sz="19154" b="1" dirty="0" smtClean="0"/>
              <a:t> </a:t>
            </a:r>
            <a:endParaRPr lang="en-US" sz="19154" b="1" dirty="0" smtClean="0"/>
          </a:p>
          <a:p>
            <a:pPr algn="l"/>
            <a:endParaRPr lang="en-US" sz="19154" b="1" dirty="0"/>
          </a:p>
          <a:p>
            <a:pPr algn="l"/>
            <a:r>
              <a:rPr lang="en-US" sz="19154" b="1" dirty="0" smtClean="0">
                <a:solidFill>
                  <a:prstClr val="black"/>
                </a:solidFill>
              </a:rPr>
              <a:t>                      </a:t>
            </a:r>
            <a:r>
              <a:rPr lang="el-GR" sz="11073" dirty="0" smtClean="0">
                <a:solidFill>
                  <a:prstClr val="black"/>
                </a:solidFill>
              </a:rPr>
              <a:t> </a:t>
            </a:r>
            <a:r>
              <a:rPr lang="el-GR" sz="21600" b="1" dirty="0">
                <a:solidFill>
                  <a:prstClr val="black"/>
                </a:solidFill>
              </a:rPr>
              <a:t>Β</a:t>
            </a:r>
            <a:r>
              <a:rPr lang="en-US" sz="21600" b="1" dirty="0">
                <a:solidFill>
                  <a:prstClr val="black"/>
                </a:solidFill>
              </a:rPr>
              <a:t>AYER CROPSC</a:t>
            </a:r>
            <a:r>
              <a:rPr lang="el-GR" sz="21600" b="1" dirty="0">
                <a:solidFill>
                  <a:prstClr val="black"/>
                </a:solidFill>
              </a:rPr>
              <a:t>Ι</a:t>
            </a:r>
            <a:r>
              <a:rPr lang="en-US" sz="21600" b="1" dirty="0">
                <a:solidFill>
                  <a:prstClr val="black"/>
                </a:solidFill>
              </a:rPr>
              <a:t>ENCE</a:t>
            </a:r>
            <a:endParaRPr lang="el-GR" sz="21600" b="1" dirty="0">
              <a:solidFill>
                <a:prstClr val="black"/>
              </a:solidFill>
            </a:endParaRPr>
          </a:p>
          <a:p>
            <a:pPr algn="l"/>
            <a:r>
              <a:rPr lang="el-GR" sz="21600" b="1" dirty="0">
                <a:solidFill>
                  <a:prstClr val="black"/>
                </a:solidFill>
              </a:rPr>
              <a:t>                       </a:t>
            </a:r>
            <a:r>
              <a:rPr lang="el-GR" sz="21600" b="1" dirty="0" smtClean="0">
                <a:solidFill>
                  <a:prstClr val="black"/>
                </a:solidFill>
              </a:rPr>
              <a:t>ΑΓΡΟΦΥΛΛΙΔΑ </a:t>
            </a:r>
            <a:r>
              <a:rPr lang="el-GR" sz="21600" b="1" dirty="0">
                <a:solidFill>
                  <a:prstClr val="black"/>
                </a:solidFill>
              </a:rPr>
              <a:t>ΑΕ</a:t>
            </a:r>
          </a:p>
          <a:p>
            <a:pPr algn="l"/>
            <a:endParaRPr lang="el-GR" sz="7981" dirty="0"/>
          </a:p>
          <a:p>
            <a:r>
              <a:rPr lang="el-GR" sz="5786" dirty="0"/>
              <a:t>                                      </a:t>
            </a:r>
          </a:p>
          <a:p>
            <a:pPr algn="l"/>
            <a:endParaRPr lang="el-GR" sz="5786" dirty="0"/>
          </a:p>
          <a:p>
            <a:pPr algn="l"/>
            <a:r>
              <a:rPr lang="el-GR" sz="5786" dirty="0"/>
              <a:t> </a:t>
            </a:r>
          </a:p>
          <a:p>
            <a:pPr algn="l"/>
            <a:endParaRPr lang="el-GR" sz="5786" dirty="0"/>
          </a:p>
          <a:p>
            <a:pPr algn="l"/>
            <a:endParaRPr lang="el-GR" sz="5786" dirty="0"/>
          </a:p>
          <a:p>
            <a:pPr algn="l"/>
            <a:r>
              <a:rPr lang="el-GR" sz="5786" dirty="0"/>
              <a:t>                                                                          </a:t>
            </a:r>
          </a:p>
          <a:p>
            <a:pPr algn="l"/>
            <a:endParaRPr lang="el-GR" sz="3192" dirty="0"/>
          </a:p>
        </p:txBody>
      </p:sp>
    </p:spTree>
    <p:extLst>
      <p:ext uri="{BB962C8B-B14F-4D97-AF65-F5344CB8AC3E}">
        <p14:creationId xmlns:p14="http://schemas.microsoft.com/office/powerpoint/2010/main" val="4180845820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110</Words>
  <Application>Microsoft Office PowerPoint</Application>
  <PresentationFormat>Προσαρμογή</PresentationFormat>
  <Paragraphs>28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1_Θέμα του Office</vt:lpstr>
      <vt:lpstr>ΓΡΑΦΕΙΟ ΑΓΡΟΤΙΚΗΣ ΑΝΑΠΤΥΞΗΣ ΔΗΜΟΥ ΑΜΦΙΠΟΛΗΣ ΗΜΕΡΙΔΑ ΔΙΑΧΕΙΡΙΣΗ ΧΕΙΜΕΡΙΝΩΝ ΣΙΤΗΡΩΝ 10 ΦΕΒΡΟΥΑΡΙΟΥ ΣΑΒΒΑΤΟ ΣΤΙΣ 18:00 ΤΟ ΑΠΟΓΕΥΜΑ ΑΙΘΟΥΣΑ ΕΚΔΗΛΩΣΕΩΝ ΓΥΜΝΑΣΙΟΥ ΠΡΩΤΗ ΣΕΡΡΩΝ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ΓΡΑΦΕΙΟ ΑΓΡΟΤΙΚΗΣ ΑΝΑΠΤΥΞΗΣ ΔΗΜΟΥ ΑΜΦΙΠΟΛΗΣ ΗΜΕΡΙΔΑ ΔΙΑΧΕΙΡΙΣΗ ΧΕΙΜΕΡΙΝΩΝ ΣΙΤΗΡΩΝ 10 ΦΕΒΡΟΥΑΡΙΟΥ  ΑΙΘΟΥΣΑ ΕΚΔΗΛΩΣΕΩΝ ΓΥΜΝΑΣΙΟΥ ΠΡΩΤΗΣ ΣΕΡΡΩΝ</dc:title>
  <dc:creator>PC</dc:creator>
  <cp:lastModifiedBy>PC</cp:lastModifiedBy>
  <cp:revision>47</cp:revision>
  <dcterms:created xsi:type="dcterms:W3CDTF">2024-01-18T07:13:23Z</dcterms:created>
  <dcterms:modified xsi:type="dcterms:W3CDTF">2024-02-03T09:28:56Z</dcterms:modified>
</cp:coreProperties>
</file>